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7" r:id="rId3"/>
    <p:sldId id="268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83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17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B9B33-9579-40EB-BFB2-3D84FBE27B9C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08C8C-1631-4D17-BC40-A783E8C54A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10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D79A8-517E-47F7-8A14-087E8A25908D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0BA03-B668-4224-8A09-36620625DE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76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0BA03-B668-4224-8A09-36620625DE2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14 ppt 研发中心2-3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28596" y="1643050"/>
            <a:ext cx="8215313" cy="928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CN" sz="44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Qualcomm-</a:t>
            </a:r>
            <a:r>
              <a:rPr lang="en-US" altLang="zh-CN" sz="4400" b="1" dirty="0" err="1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Fsg</a:t>
            </a:r>
            <a:r>
              <a:rPr lang="zh-CN" altLang="en-US" sz="44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制作教程</a:t>
            </a:r>
            <a:endParaRPr kumimoji="0" lang="zh-CN" altLang="zh-CN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14348" y="4929198"/>
            <a:ext cx="8215313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baseline="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                                                软件二部</a:t>
            </a:r>
            <a:r>
              <a:rPr lang="en-US" altLang="zh-CN" sz="3200" b="1" baseline="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	</a:t>
            </a:r>
            <a:r>
              <a:rPr lang="zh-CN" altLang="en-US" sz="3200" b="1" baseline="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陈宽雄</a:t>
            </a:r>
            <a:endParaRPr kumimoji="0" lang="zh-CN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71480"/>
            <a:ext cx="9144000" cy="58579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/>
              <a:t>6. </a:t>
            </a:r>
            <a:r>
              <a:rPr lang="zh-CN" altLang="en-US" sz="2400" dirty="0" smtClean="0"/>
              <a:t>制作</a:t>
            </a:r>
            <a:r>
              <a:rPr lang="en-US" altLang="zh-CN" sz="2400" dirty="0" smtClean="0"/>
              <a:t>fsg.img </a:t>
            </a:r>
            <a:r>
              <a:rPr lang="zh-CN" altLang="en-US" sz="2400" dirty="0" smtClean="0"/>
              <a:t>文件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000" dirty="0" smtClean="0"/>
              <a:t>(1). Windows</a:t>
            </a:r>
            <a:r>
              <a:rPr lang="zh-CN" altLang="en-US" sz="2000" dirty="0" smtClean="0"/>
              <a:t>打开终端进入如下目录</a:t>
            </a:r>
            <a:r>
              <a:rPr lang="zh-CN" altLang="en-US" sz="1600" dirty="0" smtClean="0"/>
              <a:t>  </a:t>
            </a:r>
            <a:r>
              <a:rPr lang="en-US" altLang="zh-CN" sz="1600" dirty="0" err="1" smtClean="0"/>
              <a:t>modem_proc</a:t>
            </a:r>
            <a:r>
              <a:rPr lang="en-US" altLang="zh-CN" sz="1600" dirty="0" smtClean="0"/>
              <a:t>\core\storage\tools\</a:t>
            </a:r>
          </a:p>
          <a:p>
            <a:pPr>
              <a:buNone/>
            </a:pPr>
            <a:r>
              <a:rPr lang="zh-CN" altLang="en-US" sz="1600" dirty="0" smtClean="0"/>
              <a:t>执行命令  </a:t>
            </a:r>
            <a:r>
              <a:rPr lang="en-US" altLang="zh-CN" sz="1600" dirty="0" err="1" smtClean="0"/>
              <a:t>perl</a:t>
            </a:r>
            <a:r>
              <a:rPr lang="en-US" altLang="zh-CN" sz="1600" dirty="0" smtClean="0"/>
              <a:t> efsreadimage.pl –z  -----&gt; </a:t>
            </a:r>
            <a:r>
              <a:rPr lang="zh-CN" altLang="en-US" sz="1600" dirty="0" smtClean="0"/>
              <a:t>执行该命令需要手机连接</a:t>
            </a:r>
            <a:r>
              <a:rPr lang="en-US" altLang="zh-CN" sz="1600" dirty="0" smtClean="0"/>
              <a:t>PC</a:t>
            </a:r>
            <a:r>
              <a:rPr lang="zh-CN" altLang="en-US" sz="1600" dirty="0" smtClean="0"/>
              <a:t>并且打开工具</a:t>
            </a:r>
            <a:r>
              <a:rPr lang="en-US" altLang="zh-CN" sz="1600" dirty="0" smtClean="0"/>
              <a:t>EFS Explorer</a:t>
            </a:r>
            <a:r>
              <a:rPr lang="zh-CN" altLang="en-US" sz="1600" dirty="0" smtClean="0"/>
              <a:t>如下图所</a:t>
            </a:r>
            <a:endParaRPr lang="en-US" altLang="zh-CN" sz="1600" dirty="0" smtClean="0"/>
          </a:p>
          <a:p>
            <a:pPr>
              <a:buNone/>
            </a:pPr>
            <a:r>
              <a:rPr lang="zh-CN" altLang="en-US" sz="1600" dirty="0" smtClean="0"/>
              <a:t>示</a:t>
            </a:r>
            <a:endParaRPr lang="en-US" altLang="zh-CN" sz="1600" dirty="0" smtClean="0"/>
          </a:p>
        </p:txBody>
      </p:sp>
      <p:pic>
        <p:nvPicPr>
          <p:cNvPr id="5" name="图片 4" descr="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476" y="1643050"/>
            <a:ext cx="7009524" cy="521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71480"/>
            <a:ext cx="9144000" cy="58579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000" dirty="0" smtClean="0"/>
              <a:t>(2). </a:t>
            </a:r>
            <a:r>
              <a:rPr lang="en-US" altLang="zh-CN" sz="2000" dirty="0" err="1" smtClean="0"/>
              <a:t>Ubuntu</a:t>
            </a:r>
            <a:r>
              <a:rPr lang="zh-CN" altLang="en-US" sz="2000" dirty="0" smtClean="0"/>
              <a:t>打开终端进入如下目录  </a:t>
            </a:r>
            <a:r>
              <a:rPr lang="en-US" altLang="zh-CN" sz="2000" dirty="0" err="1" smtClean="0"/>
              <a:t>modem_proc</a:t>
            </a:r>
            <a:r>
              <a:rPr lang="en-US" altLang="zh-CN" sz="2000" dirty="0" smtClean="0"/>
              <a:t>/core/storage/tools/</a:t>
            </a:r>
            <a:r>
              <a:rPr lang="en-US" altLang="zh-CN" sz="2000" dirty="0" err="1" smtClean="0"/>
              <a:t>qdst</a:t>
            </a:r>
            <a:endParaRPr lang="en-US" altLang="zh-CN" sz="2000" dirty="0" smtClean="0"/>
          </a:p>
          <a:p>
            <a:pPr>
              <a:buNone/>
            </a:pPr>
            <a:r>
              <a:rPr lang="zh-CN" altLang="en-US" sz="1600" dirty="0" smtClean="0"/>
              <a:t>        执行命令 </a:t>
            </a:r>
            <a:r>
              <a:rPr lang="en-US" altLang="zh-CN" sz="1600" dirty="0" smtClean="0"/>
              <a:t>python QDSTMBN.py </a:t>
            </a:r>
            <a:r>
              <a:rPr lang="en-US" altLang="zh-CN" sz="1600" dirty="0" err="1" smtClean="0"/>
              <a:t>fs_image.tar.gz</a:t>
            </a:r>
            <a:r>
              <a:rPr lang="en-US" altLang="zh-CN" sz="1600" dirty="0" smtClean="0"/>
              <a:t> -----&gt; </a:t>
            </a:r>
            <a:r>
              <a:rPr lang="zh-CN" altLang="en-US" sz="1600" dirty="0" smtClean="0"/>
              <a:t>执行该命令前先拷贝如下文件</a:t>
            </a: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      cp </a:t>
            </a:r>
            <a:r>
              <a:rPr lang="en-US" altLang="zh-CN" sz="1600" dirty="0" err="1" smtClean="0"/>
              <a:t>modem_proc</a:t>
            </a:r>
            <a:r>
              <a:rPr lang="en-US" altLang="zh-CN" sz="1600" dirty="0" smtClean="0"/>
              <a:t>/core/storage/tools/ </a:t>
            </a:r>
            <a:r>
              <a:rPr lang="en-US" altLang="zh-CN" sz="1600" dirty="0" err="1" smtClean="0"/>
              <a:t>fs_image.tar.gz</a:t>
            </a:r>
            <a:r>
              <a:rPr lang="en-US" altLang="zh-CN" sz="1600" dirty="0" smtClean="0"/>
              <a:t>    </a:t>
            </a:r>
            <a:r>
              <a:rPr lang="en-US" altLang="zh-CN" sz="1600" dirty="0" err="1" smtClean="0"/>
              <a:t>modem_proc</a:t>
            </a:r>
            <a:r>
              <a:rPr lang="en-US" altLang="zh-CN" sz="1600" dirty="0" smtClean="0"/>
              <a:t>/core/storage/tools/ </a:t>
            </a:r>
            <a:r>
              <a:rPr lang="en-US" altLang="zh-CN" sz="1600" dirty="0" err="1" smtClean="0"/>
              <a:t>qdst</a:t>
            </a:r>
            <a:r>
              <a:rPr lang="en-US" altLang="zh-CN" sz="1600" dirty="0" smtClean="0"/>
              <a:t>/</a:t>
            </a:r>
          </a:p>
          <a:p>
            <a:pPr>
              <a:buNone/>
            </a:pPr>
            <a:endParaRPr lang="en-US" altLang="zh-CN" sz="1600" dirty="0" smtClean="0"/>
          </a:p>
          <a:p>
            <a:pPr>
              <a:buNone/>
            </a:pPr>
            <a:r>
              <a:rPr lang="en-US" altLang="zh-CN" sz="1800" dirty="0" smtClean="0"/>
              <a:t>(3). Windows</a:t>
            </a:r>
            <a:r>
              <a:rPr lang="zh-CN" altLang="en-US" sz="1800" dirty="0" smtClean="0"/>
              <a:t>打开终端进入如下目录  </a:t>
            </a:r>
            <a:r>
              <a:rPr lang="en-US" altLang="zh-CN" sz="1800" dirty="0" err="1" smtClean="0"/>
              <a:t>modem_proc</a:t>
            </a:r>
            <a:r>
              <a:rPr lang="en-US" altLang="zh-CN" sz="1800" dirty="0" smtClean="0"/>
              <a:t>/core/</a:t>
            </a:r>
            <a:r>
              <a:rPr lang="en-US" altLang="zh-CN" sz="1800" dirty="0" err="1" smtClean="0"/>
              <a:t>bsp</a:t>
            </a:r>
            <a:r>
              <a:rPr lang="en-US" altLang="zh-CN" sz="1800" dirty="0" smtClean="0"/>
              <a:t>/</a:t>
            </a:r>
            <a:r>
              <a:rPr lang="en-US" altLang="zh-CN" sz="1800" dirty="0" err="1" smtClean="0"/>
              <a:t>efs_image_header</a:t>
            </a:r>
            <a:r>
              <a:rPr lang="en-US" altLang="zh-CN" sz="1800" dirty="0" smtClean="0"/>
              <a:t>/tools</a:t>
            </a:r>
          </a:p>
          <a:p>
            <a:pPr>
              <a:buNone/>
            </a:pPr>
            <a:r>
              <a:rPr lang="zh-CN" altLang="en-US" sz="1600" dirty="0" smtClean="0"/>
              <a:t>        执行命令 </a:t>
            </a:r>
            <a:r>
              <a:rPr lang="en-US" altLang="zh-CN" sz="1600" dirty="0" smtClean="0"/>
              <a:t>efs_image_create.py efs_image_meta.bin </a:t>
            </a:r>
            <a:r>
              <a:rPr lang="en-US" altLang="zh-CN" sz="1600" dirty="0" err="1" smtClean="0"/>
              <a:t>fs_image.tar.gz.mbn</a:t>
            </a:r>
            <a:r>
              <a:rPr lang="en-US" altLang="zh-CN" sz="1600" dirty="0" smtClean="0"/>
              <a:t>  ------&gt;</a:t>
            </a:r>
            <a:r>
              <a:rPr lang="zh-CN" altLang="en-US" sz="1600" dirty="0" smtClean="0"/>
              <a:t>执行该命令前先拷贝如</a:t>
            </a:r>
            <a:endParaRPr lang="en-US" altLang="zh-CN" sz="1600" dirty="0" smtClean="0"/>
          </a:p>
          <a:p>
            <a:pPr>
              <a:buNone/>
            </a:pPr>
            <a:r>
              <a:rPr lang="zh-CN" altLang="en-US" sz="1600" dirty="0" smtClean="0"/>
              <a:t>下文件</a:t>
            </a: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cp </a:t>
            </a:r>
            <a:r>
              <a:rPr lang="en-US" altLang="zh-CN" sz="1600" dirty="0" err="1" smtClean="0"/>
              <a:t>modem_proc</a:t>
            </a:r>
            <a:r>
              <a:rPr lang="en-US" altLang="zh-CN" sz="1600" dirty="0" smtClean="0"/>
              <a:t>/core/storage/tools/</a:t>
            </a:r>
            <a:r>
              <a:rPr lang="en-US" altLang="zh-CN" sz="1600" dirty="0" err="1" smtClean="0"/>
              <a:t>qdst</a:t>
            </a:r>
            <a:r>
              <a:rPr lang="en-US" altLang="zh-CN" sz="1600" dirty="0" smtClean="0"/>
              <a:t>/ </a:t>
            </a:r>
            <a:r>
              <a:rPr lang="en-US" altLang="zh-CN" sz="1600" dirty="0" err="1" smtClean="0"/>
              <a:t>fs_image.tar.gz.mbn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modem_proc</a:t>
            </a:r>
            <a:r>
              <a:rPr lang="en-US" altLang="zh-CN" sz="1600" dirty="0" smtClean="0"/>
              <a:t>/core/</a:t>
            </a:r>
            <a:r>
              <a:rPr lang="en-US" altLang="zh-CN" sz="1600" dirty="0" err="1" smtClean="0"/>
              <a:t>bsp</a:t>
            </a:r>
            <a:r>
              <a:rPr lang="en-US" altLang="zh-CN" sz="1600" dirty="0" smtClean="0"/>
              <a:t>/</a:t>
            </a:r>
            <a:r>
              <a:rPr lang="en-US" altLang="zh-CN" sz="1600" dirty="0" err="1" smtClean="0"/>
              <a:t>efs_image_header</a:t>
            </a:r>
            <a:r>
              <a:rPr lang="en-US" altLang="zh-CN" sz="1600" dirty="0" smtClean="0"/>
              <a:t>/tools/</a:t>
            </a:r>
          </a:p>
          <a:p>
            <a:pPr>
              <a:buNone/>
            </a:pP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cp </a:t>
            </a:r>
            <a:r>
              <a:rPr lang="en-US" altLang="zh-CN" sz="1600" dirty="0" err="1" smtClean="0"/>
              <a:t>modem_proc</a:t>
            </a:r>
            <a:r>
              <a:rPr lang="en-US" altLang="zh-CN" sz="1600" dirty="0" smtClean="0"/>
              <a:t>/build/ms/bin/EAAAANVZ/efs_image_meta.bin </a:t>
            </a:r>
            <a:r>
              <a:rPr lang="en-US" altLang="zh-CN" sz="1600" dirty="0" err="1" smtClean="0"/>
              <a:t>modem_proc</a:t>
            </a:r>
            <a:r>
              <a:rPr lang="en-US" altLang="zh-CN" sz="1600" dirty="0" smtClean="0"/>
              <a:t>/core/</a:t>
            </a:r>
            <a:r>
              <a:rPr lang="en-US" altLang="zh-CN" sz="1600" dirty="0" err="1" smtClean="0"/>
              <a:t>bsp</a:t>
            </a:r>
            <a:r>
              <a:rPr lang="en-US" altLang="zh-CN" sz="1600" dirty="0" smtClean="0"/>
              <a:t>/</a:t>
            </a:r>
            <a:r>
              <a:rPr lang="en-US" altLang="zh-CN" sz="1600" dirty="0" err="1" smtClean="0"/>
              <a:t>efs_image_header</a:t>
            </a:r>
            <a:r>
              <a:rPr lang="en-US" altLang="zh-CN" sz="1600" dirty="0" smtClean="0"/>
              <a:t>/tools/</a:t>
            </a:r>
          </a:p>
          <a:p>
            <a:pPr>
              <a:buNone/>
            </a:pP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</a:t>
            </a:r>
            <a:r>
              <a:rPr lang="en-US" altLang="zh-CN" sz="2000" dirty="0" smtClean="0"/>
              <a:t>(3). </a:t>
            </a:r>
            <a:r>
              <a:rPr lang="en-US" altLang="zh-CN" sz="2000" dirty="0" err="1" smtClean="0"/>
              <a:t>modem_proc</a:t>
            </a:r>
            <a:r>
              <a:rPr lang="en-US" altLang="zh-CN" sz="2000" dirty="0" smtClean="0"/>
              <a:t>/core/</a:t>
            </a:r>
            <a:r>
              <a:rPr lang="en-US" altLang="zh-CN" sz="2000" dirty="0" err="1" smtClean="0"/>
              <a:t>bsp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efs_image_header</a:t>
            </a:r>
            <a:r>
              <a:rPr lang="en-US" altLang="zh-CN" sz="2000" dirty="0" smtClean="0"/>
              <a:t>/tools/ </a:t>
            </a:r>
          </a:p>
          <a:p>
            <a:pPr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	</a:t>
            </a:r>
            <a:r>
              <a:rPr lang="zh-CN" altLang="en-US" sz="1600" dirty="0" smtClean="0">
                <a:solidFill>
                  <a:srgbClr val="FF0000"/>
                </a:solidFill>
              </a:rPr>
              <a:t>目录下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img</a:t>
            </a:r>
            <a:r>
              <a:rPr lang="zh-CN" altLang="en-US" sz="1600" dirty="0" smtClean="0">
                <a:solidFill>
                  <a:srgbClr val="FF0000"/>
                </a:solidFill>
              </a:rPr>
              <a:t>文件即为最终项目所需要的</a:t>
            </a:r>
            <a:r>
              <a:rPr lang="en-US" altLang="zh-CN" sz="1600" dirty="0" smtClean="0">
                <a:solidFill>
                  <a:srgbClr val="FF0000"/>
                </a:solidFill>
              </a:rPr>
              <a:t>fsg.img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00034" y="2928934"/>
            <a:ext cx="8215313" cy="928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谢谢观赏</a:t>
            </a:r>
            <a:r>
              <a:rPr lang="en-US" altLang="zh-CN" sz="440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!</a:t>
            </a:r>
            <a:endParaRPr kumimoji="0" lang="zh-CN" altLang="zh-CN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71480"/>
            <a:ext cx="9144000" cy="5857916"/>
          </a:xfrm>
        </p:spPr>
        <p:txBody>
          <a:bodyPr/>
          <a:lstStyle/>
          <a:p>
            <a:pPr>
              <a:lnSpc>
                <a:spcPct val="200000"/>
              </a:lnSpc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目</a:t>
            </a:r>
            <a:r>
              <a:rPr lang="en-US" altLang="zh-CN" dirty="0" smtClean="0"/>
              <a:t>	</a:t>
            </a:r>
            <a:r>
              <a:rPr lang="zh-CN" altLang="en-US" dirty="0" smtClean="0"/>
              <a:t>录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一、准备工作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二、</a:t>
            </a:r>
            <a:r>
              <a:rPr lang="en-US" altLang="zh-CN" dirty="0" smtClean="0"/>
              <a:t>Fsg.img</a:t>
            </a:r>
            <a:r>
              <a:rPr lang="zh-CN" altLang="en-US" dirty="0" smtClean="0"/>
              <a:t>制作过程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三、</a:t>
            </a:r>
            <a:r>
              <a:rPr lang="en-US" altLang="zh-CN" dirty="0" smtClean="0"/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71480"/>
            <a:ext cx="9144000" cy="5857916"/>
          </a:xfrm>
        </p:spPr>
        <p:txBody>
          <a:bodyPr/>
          <a:lstStyle/>
          <a:p>
            <a:r>
              <a:rPr lang="zh-CN" altLang="en-US" dirty="0" smtClean="0"/>
              <a:t>一、准备工作</a:t>
            </a:r>
            <a:endParaRPr lang="en-US" altLang="zh-CN" dirty="0" smtClean="0"/>
          </a:p>
          <a:p>
            <a:pPr>
              <a:buNone/>
            </a:pPr>
            <a:r>
              <a:rPr lang="en-US" altLang="zh-CN" sz="2400" dirty="0" smtClean="0"/>
              <a:t>     1. </a:t>
            </a:r>
            <a:r>
              <a:rPr lang="zh-CN" altLang="en-US" sz="2400" dirty="0" smtClean="0"/>
              <a:t>安装以下工具：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		(1). Qualcomm-QXDM</a:t>
            </a:r>
          </a:p>
          <a:p>
            <a:pPr>
              <a:buNone/>
            </a:pPr>
            <a:r>
              <a:rPr lang="en-US" altLang="zh-CN" sz="2400" dirty="0" smtClean="0"/>
              <a:t>		(2). Qualcomm-QDART</a:t>
            </a:r>
          </a:p>
          <a:p>
            <a:pPr>
              <a:buNone/>
            </a:pPr>
            <a:r>
              <a:rPr lang="en-US" altLang="zh-CN" sz="2400" dirty="0" smtClean="0"/>
              <a:t>		(3). Qualcomm-QPST</a:t>
            </a:r>
          </a:p>
          <a:p>
            <a:pPr>
              <a:buNone/>
            </a:pPr>
            <a:r>
              <a:rPr lang="en-US" altLang="zh-CN" sz="2400" dirty="0" smtClean="0"/>
              <a:t>		(4). Qualcomm-QMSCT</a:t>
            </a:r>
          </a:p>
          <a:p>
            <a:pPr>
              <a:buNone/>
            </a:pPr>
            <a:r>
              <a:rPr lang="en-US" altLang="zh-CN" sz="2400" dirty="0" smtClean="0"/>
              <a:t>		(5). Windows XP  Perl</a:t>
            </a:r>
          </a:p>
          <a:p>
            <a:pPr>
              <a:buNone/>
            </a:pPr>
            <a:r>
              <a:rPr lang="en-US" altLang="zh-CN" sz="2400" dirty="0" smtClean="0"/>
              <a:t>		(6). Windows XP  Python </a:t>
            </a:r>
          </a:p>
          <a:p>
            <a:pPr>
              <a:buNone/>
            </a:pPr>
            <a:endParaRPr lang="en-US" altLang="zh-CN" sz="24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500826" y="4000504"/>
          <a:ext cx="1500198" cy="100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包" showAsIcon="1" r:id="rId3" imgW="914400" imgH="685800" progId="Package">
                  <p:embed/>
                </p:oleObj>
              </mc:Choice>
              <mc:Fallback>
                <p:oleObj name="包" showAsIcon="1" r:id="rId3" imgW="914400" imgH="685800" progId="Package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4000504"/>
                        <a:ext cx="1500198" cy="10001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643438" y="4143380"/>
          <a:ext cx="1414466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包" showAsIcon="1" r:id="rId5" imgW="914400" imgH="685800" progId="Package">
                  <p:embed/>
                </p:oleObj>
              </mc:Choice>
              <mc:Fallback>
                <p:oleObj name="包" showAsIcon="1" r:id="rId5" imgW="914400" imgH="685800" progId="Package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143380"/>
                        <a:ext cx="1414466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715008" y="5286388"/>
          <a:ext cx="1414466" cy="92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包" showAsIcon="1" r:id="rId7" imgW="914400" imgH="685800" progId="Package">
                  <p:embed/>
                </p:oleObj>
              </mc:Choice>
              <mc:Fallback>
                <p:oleObj name="包" showAsIcon="1" r:id="rId7" imgW="914400" imgH="685800" progId="Package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5286388"/>
                        <a:ext cx="1414466" cy="9286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71480"/>
            <a:ext cx="9144000" cy="5857916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sz="2400" dirty="0" smtClean="0"/>
              <a:t>2. modem</a:t>
            </a:r>
            <a:r>
              <a:rPr lang="zh-CN" altLang="en-US" sz="2400" dirty="0" smtClean="0"/>
              <a:t>编译：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(1). </a:t>
            </a:r>
            <a:r>
              <a:rPr lang="zh-CN" altLang="en-US" sz="2400" dirty="0" smtClean="0"/>
              <a:t>编辑文件</a:t>
            </a:r>
            <a:r>
              <a:rPr lang="en-US" altLang="zh-CN" sz="2400" dirty="0" err="1" smtClean="0"/>
              <a:t>modem_proc</a:t>
            </a:r>
            <a:r>
              <a:rPr lang="en-US" altLang="zh-CN" sz="2400" dirty="0" smtClean="0"/>
              <a:t>/build/ms/</a:t>
            </a:r>
            <a:r>
              <a:rPr lang="en-US" altLang="zh-CN" sz="2400" dirty="0" err="1" smtClean="0"/>
              <a:t>custeaaaanvzq.h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	</a:t>
            </a:r>
            <a:r>
              <a:rPr lang="zh-CN" altLang="en-US" sz="2400" dirty="0" smtClean="0"/>
              <a:t>添加宏定义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在制作过程中读取数据使它并可更改数据值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   </a:t>
            </a:r>
            <a:r>
              <a:rPr lang="en-US" altLang="zh-CN" sz="2400" dirty="0" smtClean="0">
                <a:solidFill>
                  <a:srgbClr val="FF0000"/>
                </a:solidFill>
              </a:rPr>
              <a:t>#define FEATURE_EFS_ENABLE_FACTORY_IMAGE_SECURITY_HOLE</a:t>
            </a:r>
          </a:p>
          <a:p>
            <a:pPr>
              <a:buNone/>
            </a:pP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cd</a:t>
            </a:r>
            <a:r>
              <a:rPr lang="en-US" altLang="zh-CN" sz="2400" dirty="0" smtClean="0"/>
              <a:t> &lt;</a:t>
            </a:r>
            <a:r>
              <a:rPr lang="en-US" altLang="zh-CN" sz="2400" dirty="0" err="1" smtClean="0"/>
              <a:t>target_root</a:t>
            </a:r>
            <a:r>
              <a:rPr lang="en-US" altLang="zh-CN" sz="2400" dirty="0" smtClean="0"/>
              <a:t>&gt;/</a:t>
            </a:r>
            <a:r>
              <a:rPr lang="en-US" altLang="zh-CN" sz="2400" dirty="0" err="1" smtClean="0"/>
              <a:t>modem_proc</a:t>
            </a:r>
            <a:r>
              <a:rPr lang="en-US" altLang="zh-CN" sz="2400" dirty="0" smtClean="0"/>
              <a:t>/build/ms$ ./build.sh 8916.gen.prod –k</a:t>
            </a:r>
          </a:p>
          <a:p>
            <a:pPr>
              <a:buNone/>
            </a:pPr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cd</a:t>
            </a:r>
            <a:r>
              <a:rPr lang="en-US" altLang="zh-CN" sz="2400" dirty="0" smtClean="0"/>
              <a:t> &lt;</a:t>
            </a:r>
            <a:r>
              <a:rPr lang="en-US" altLang="zh-CN" sz="2400" dirty="0" err="1" smtClean="0"/>
              <a:t>target_root</a:t>
            </a:r>
            <a:r>
              <a:rPr lang="en-US" altLang="zh-CN" sz="2400" dirty="0" smtClean="0"/>
              <a:t>&gt;/ common/build$ python update_common_info.py</a:t>
            </a:r>
          </a:p>
          <a:p>
            <a:pPr>
              <a:buNone/>
            </a:pP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(2). </a:t>
            </a:r>
            <a:r>
              <a:rPr lang="zh-CN" altLang="en-US" sz="2400" dirty="0" smtClean="0"/>
              <a:t>文件烧入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	</a:t>
            </a:r>
            <a:r>
              <a:rPr lang="en-US" altLang="zh-CN" sz="2400" dirty="0" err="1" smtClean="0"/>
              <a:t>sudo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adb</a:t>
            </a:r>
            <a:r>
              <a:rPr lang="en-US" altLang="zh-CN" sz="2400" dirty="0" smtClean="0"/>
              <a:t> reboot </a:t>
            </a:r>
            <a:r>
              <a:rPr lang="en-US" altLang="zh-CN" sz="2400" dirty="0" err="1" smtClean="0"/>
              <a:t>bootloader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	 </a:t>
            </a:r>
            <a:r>
              <a:rPr lang="en-US" altLang="zh-CN" sz="2400" dirty="0" err="1" smtClean="0"/>
              <a:t>sudo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fastboot</a:t>
            </a:r>
            <a:r>
              <a:rPr lang="en-US" altLang="zh-CN" sz="2400" dirty="0" smtClean="0"/>
              <a:t> flash modem {path}/NON-HLOS.bin ----&gt; </a:t>
            </a:r>
            <a:r>
              <a:rPr lang="zh-CN" altLang="en-US" sz="1700" dirty="0" smtClean="0"/>
              <a:t>烧入上面宏定义新生成的</a:t>
            </a:r>
            <a:endParaRPr lang="en-US" altLang="zh-CN" sz="1700" dirty="0" smtClean="0"/>
          </a:p>
          <a:p>
            <a:pPr>
              <a:buNone/>
            </a:pPr>
            <a:r>
              <a:rPr lang="en-US" altLang="zh-CN" sz="2400" dirty="0" smtClean="0"/>
              <a:t>	 </a:t>
            </a:r>
            <a:r>
              <a:rPr lang="en-US" altLang="zh-CN" sz="2400" dirty="0" err="1" smtClean="0"/>
              <a:t>sudo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fastboot</a:t>
            </a:r>
            <a:r>
              <a:rPr lang="en-US" altLang="zh-CN" sz="2400" dirty="0" smtClean="0"/>
              <a:t> erase modemst1</a:t>
            </a:r>
          </a:p>
          <a:p>
            <a:pPr>
              <a:buNone/>
            </a:pPr>
            <a:r>
              <a:rPr lang="en-US" altLang="zh-CN" sz="2400" dirty="0" smtClean="0"/>
              <a:t>	 </a:t>
            </a:r>
            <a:r>
              <a:rPr lang="en-US" altLang="zh-CN" sz="2400" dirty="0" err="1" smtClean="0"/>
              <a:t>sudo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fastboot</a:t>
            </a:r>
            <a:r>
              <a:rPr lang="en-US" altLang="zh-CN" sz="2400" dirty="0" smtClean="0"/>
              <a:t> erase modemst2</a:t>
            </a:r>
          </a:p>
          <a:p>
            <a:pPr>
              <a:buNone/>
            </a:pPr>
            <a:r>
              <a:rPr lang="en-US" altLang="zh-CN" sz="2400" dirty="0" smtClean="0"/>
              <a:t>	 </a:t>
            </a:r>
            <a:r>
              <a:rPr lang="en-US" altLang="zh-CN" sz="2400" dirty="0" err="1" smtClean="0"/>
              <a:t>sudo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fastboot</a:t>
            </a:r>
            <a:r>
              <a:rPr lang="en-US" altLang="zh-CN" sz="2400" dirty="0" smtClean="0"/>
              <a:t> erase </a:t>
            </a:r>
            <a:r>
              <a:rPr lang="en-US" altLang="zh-CN" sz="2400" dirty="0" err="1" smtClean="0"/>
              <a:t>fsg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	 </a:t>
            </a:r>
            <a:r>
              <a:rPr lang="en-US" altLang="zh-CN" sz="2400" dirty="0" err="1" smtClean="0"/>
              <a:t>sudo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fastboot</a:t>
            </a:r>
            <a:r>
              <a:rPr lang="en-US" altLang="zh-CN" sz="2400" dirty="0" smtClean="0"/>
              <a:t> erase </a:t>
            </a:r>
            <a:r>
              <a:rPr lang="en-US" altLang="zh-CN" sz="2400" dirty="0" err="1" smtClean="0"/>
              <a:t>fsc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	 </a:t>
            </a:r>
            <a:r>
              <a:rPr lang="en-US" altLang="zh-CN" sz="2400" dirty="0" err="1" smtClean="0"/>
              <a:t>sudo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fastboot</a:t>
            </a:r>
            <a:r>
              <a:rPr lang="en-US" altLang="zh-CN" sz="2400" dirty="0" smtClean="0"/>
              <a:t> flash </a:t>
            </a:r>
            <a:r>
              <a:rPr lang="en-US" altLang="zh-CN" sz="2400" dirty="0" err="1" smtClean="0"/>
              <a:t>fsg</a:t>
            </a:r>
            <a:r>
              <a:rPr lang="en-US" altLang="zh-CN" sz="2400" dirty="0" smtClean="0"/>
              <a:t> {path}/fsg.img   ----&gt;</a:t>
            </a:r>
            <a:r>
              <a:rPr lang="zh-CN" altLang="en-US" sz="1900" dirty="0" smtClean="0"/>
              <a:t>烧入原型最新文件</a:t>
            </a:r>
            <a:endParaRPr lang="en-US" altLang="zh-CN" sz="1900" dirty="0" smtClean="0"/>
          </a:p>
          <a:p>
            <a:pPr>
              <a:buNone/>
            </a:pPr>
            <a:r>
              <a:rPr lang="en-US" altLang="zh-CN" sz="2400" dirty="0" smtClean="0"/>
              <a:t>	 </a:t>
            </a:r>
            <a:r>
              <a:rPr lang="en-US" altLang="zh-CN" sz="2400" dirty="0" err="1" smtClean="0"/>
              <a:t>sudo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fastboot</a:t>
            </a:r>
            <a:r>
              <a:rPr lang="en-US" altLang="zh-CN" sz="2400" dirty="0" smtClean="0"/>
              <a:t> reboot</a:t>
            </a:r>
          </a:p>
          <a:p>
            <a:pPr>
              <a:buNone/>
            </a:pP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71480"/>
            <a:ext cx="9144000" cy="58579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/>
              <a:t>3. GMS/WCDMA/LTE </a:t>
            </a:r>
            <a:r>
              <a:rPr lang="zh-CN" altLang="en-US" sz="2400" dirty="0" smtClean="0"/>
              <a:t>频段修改：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(1). LTE </a:t>
            </a:r>
          </a:p>
          <a:p>
            <a:pPr>
              <a:buNone/>
            </a:pPr>
            <a:r>
              <a:rPr lang="en-US" altLang="zh-CN" sz="2400" dirty="0" smtClean="0"/>
              <a:t>	</a:t>
            </a:r>
            <a:r>
              <a:rPr lang="zh-CN" altLang="en-US" sz="2400" dirty="0" smtClean="0"/>
              <a:t>打开工具 </a:t>
            </a:r>
            <a:r>
              <a:rPr lang="en-US" altLang="zh-CN" sz="2400" dirty="0" smtClean="0"/>
              <a:t>Qualcomm-QXDM </a:t>
            </a:r>
            <a:r>
              <a:rPr lang="zh-CN" altLang="en-US" sz="2400" dirty="0" smtClean="0"/>
              <a:t>连上手机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修改如下图所示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1800" dirty="0" err="1" smtClean="0"/>
              <a:t>Setp</a:t>
            </a:r>
            <a:r>
              <a:rPr lang="en-US" altLang="zh-CN" sz="1800" dirty="0" smtClean="0"/>
              <a:t> 1 Open Options-&gt;Communications  </a:t>
            </a:r>
            <a:r>
              <a:rPr lang="zh-CN" altLang="en-US" sz="1800" dirty="0" smtClean="0"/>
              <a:t>选择</a:t>
            </a:r>
            <a:r>
              <a:rPr lang="en-US" altLang="zh-CN" sz="1800" dirty="0" smtClean="0"/>
              <a:t>COM</a:t>
            </a:r>
            <a:r>
              <a:rPr lang="zh-CN" altLang="en-US" sz="1800" dirty="0" smtClean="0"/>
              <a:t>口连上手机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err="1" smtClean="0"/>
              <a:t>Setp</a:t>
            </a:r>
            <a:r>
              <a:rPr lang="en-US" altLang="zh-CN" sz="1800" dirty="0" smtClean="0"/>
              <a:t> 2 Open View-&gt; NV Browser</a:t>
            </a:r>
          </a:p>
          <a:p>
            <a:pPr>
              <a:buNone/>
            </a:pPr>
            <a:r>
              <a:rPr lang="en-US" altLang="zh-CN" sz="1800" dirty="0" err="1" smtClean="0"/>
              <a:t>Setp</a:t>
            </a:r>
            <a:r>
              <a:rPr lang="en-US" altLang="zh-CN" sz="1800" dirty="0" smtClean="0"/>
              <a:t> 3  select Item ID modify value</a:t>
            </a:r>
          </a:p>
          <a:p>
            <a:pPr>
              <a:buNone/>
            </a:pPr>
            <a:r>
              <a:rPr lang="en-US" altLang="zh-CN" sz="1800" dirty="0" smtClean="0"/>
              <a:t>	EX: LTE NV_ID: 65633</a:t>
            </a:r>
          </a:p>
        </p:txBody>
      </p:sp>
      <p:pic>
        <p:nvPicPr>
          <p:cNvPr id="5" name="图片 4" descr="QXD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2214554"/>
            <a:ext cx="5848350" cy="441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71480"/>
            <a:ext cx="9144000" cy="58579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/>
              <a:t>4. </a:t>
            </a:r>
            <a:r>
              <a:rPr lang="zh-CN" altLang="en-US" sz="2400" dirty="0" smtClean="0"/>
              <a:t>删除</a:t>
            </a:r>
            <a:r>
              <a:rPr lang="en-US" altLang="zh-CN" sz="2400" dirty="0" smtClean="0"/>
              <a:t>IMEI WIFI BT </a:t>
            </a:r>
            <a:r>
              <a:rPr lang="zh-CN" altLang="en-US" sz="2400" dirty="0" smtClean="0"/>
              <a:t>数据  因为后续工厂生产会自行再烧入有效值</a:t>
            </a:r>
            <a:r>
              <a:rPr lang="en-US" altLang="zh-CN" sz="2400" dirty="0" smtClean="0"/>
              <a:t>,</a:t>
            </a:r>
          </a:p>
          <a:p>
            <a:pPr>
              <a:buNone/>
            </a:pPr>
            <a:r>
              <a:rPr lang="zh-CN" altLang="en-US" sz="2400" dirty="0" smtClean="0"/>
              <a:t>所以制作好的</a:t>
            </a:r>
            <a:r>
              <a:rPr lang="en-US" altLang="zh-CN" sz="2400" dirty="0" smtClean="0"/>
              <a:t>fsg.img</a:t>
            </a:r>
            <a:r>
              <a:rPr lang="zh-CN" altLang="en-US" sz="2400" dirty="0" smtClean="0"/>
              <a:t>文件不需要带这些项参数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以免误导生产操作。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1800" dirty="0" smtClean="0"/>
              <a:t>(1) </a:t>
            </a:r>
            <a:r>
              <a:rPr lang="zh-CN" altLang="en-US" sz="1800" dirty="0" smtClean="0"/>
              <a:t>导出</a:t>
            </a:r>
            <a:r>
              <a:rPr lang="en-US" altLang="zh-CN" sz="1800" dirty="0" smtClean="0"/>
              <a:t>.</a:t>
            </a:r>
            <a:r>
              <a:rPr lang="en-US" altLang="zh-CN" sz="1800" dirty="0" err="1" smtClean="0"/>
              <a:t>qcn</a:t>
            </a:r>
            <a:r>
              <a:rPr lang="en-US" altLang="zh-CN" sz="1800" dirty="0" smtClean="0"/>
              <a:t> Qualcomm-QPST Software Download</a:t>
            </a:r>
            <a:r>
              <a:rPr lang="zh-CN" altLang="en-US" sz="1800" dirty="0" smtClean="0"/>
              <a:t> 操作如下图所示</a:t>
            </a:r>
            <a:endParaRPr lang="en-US" altLang="zh-CN" sz="1800" dirty="0" smtClean="0"/>
          </a:p>
        </p:txBody>
      </p:sp>
      <p:pic>
        <p:nvPicPr>
          <p:cNvPr id="5" name="图片 4" descr="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042" y="1785926"/>
            <a:ext cx="6209524" cy="4480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71480"/>
            <a:ext cx="9144000" cy="58579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/>
              <a:t>(2).  </a:t>
            </a:r>
            <a:r>
              <a:rPr lang="en-US" altLang="zh-CN" sz="2400" dirty="0" err="1" smtClean="0"/>
              <a:t>qcn</a:t>
            </a:r>
            <a:r>
              <a:rPr lang="zh-CN" altLang="en-US" sz="2400" dirty="0" smtClean="0"/>
              <a:t>转换生成</a:t>
            </a:r>
            <a:r>
              <a:rPr lang="en-US" altLang="zh-CN" sz="2400" dirty="0" smtClean="0"/>
              <a:t>xml</a:t>
            </a:r>
            <a:r>
              <a:rPr lang="zh-CN" altLang="en-US" sz="2400" dirty="0" smtClean="0"/>
              <a:t>件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删除</a:t>
            </a:r>
            <a:r>
              <a:rPr lang="en-US" altLang="zh-CN" sz="2400" dirty="0" smtClean="0"/>
              <a:t>NV_ID IMEI 550/ BT 447/ WIFI 4678</a:t>
            </a:r>
          </a:p>
          <a:p>
            <a:pPr>
              <a:buNone/>
            </a:pP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Setp1 </a:t>
            </a:r>
            <a:r>
              <a:rPr lang="zh-CN" altLang="en-US" sz="2000" dirty="0" smtClean="0"/>
              <a:t>生成</a:t>
            </a:r>
            <a:r>
              <a:rPr lang="en-US" altLang="zh-CN" sz="2000" dirty="0" smtClean="0"/>
              <a:t>xml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err="1" smtClean="0"/>
              <a:t>Setp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编辑</a:t>
            </a:r>
            <a:r>
              <a:rPr lang="en-US" altLang="zh-CN" sz="2000" dirty="0" smtClean="0"/>
              <a:t>xml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Setp3 </a:t>
            </a:r>
            <a:r>
              <a:rPr lang="zh-CN" altLang="en-US" sz="2000" dirty="0" smtClean="0"/>
              <a:t>将编辑好的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xml</a:t>
            </a:r>
            <a:r>
              <a:rPr lang="zh-CN" altLang="en-US" sz="2000" dirty="0" smtClean="0"/>
              <a:t>文件转换成</a:t>
            </a:r>
            <a:r>
              <a:rPr lang="en-US" altLang="zh-CN" sz="2000" dirty="0" err="1" smtClean="0"/>
              <a:t>qcn</a:t>
            </a:r>
            <a:r>
              <a:rPr lang="zh-CN" altLang="en-US" sz="2000" dirty="0" smtClean="0"/>
              <a:t>文</a:t>
            </a:r>
            <a:endParaRPr lang="en-US" altLang="zh-CN" sz="2000" dirty="0" smtClean="0"/>
          </a:p>
          <a:p>
            <a:pPr>
              <a:buNone/>
            </a:pPr>
            <a:r>
              <a:rPr lang="zh-CN" altLang="en-US" sz="2000" dirty="0" smtClean="0"/>
              <a:t>件</a:t>
            </a:r>
            <a:r>
              <a:rPr lang="en-US" altLang="zh-CN" sz="2000" dirty="0" smtClean="0"/>
              <a:t>(SRC2QCN)</a:t>
            </a:r>
          </a:p>
          <a:p>
            <a:pPr>
              <a:buNone/>
            </a:pPr>
            <a:r>
              <a:rPr lang="en-US" altLang="zh-CN" sz="2000" dirty="0" smtClean="0"/>
              <a:t>Setp4 </a:t>
            </a:r>
            <a:r>
              <a:rPr lang="zh-CN" altLang="en-US" sz="2000" dirty="0" smtClean="0"/>
              <a:t>将新生成的</a:t>
            </a:r>
            <a:r>
              <a:rPr lang="en-US" altLang="zh-CN" sz="2000" dirty="0" err="1" smtClean="0"/>
              <a:t>qcn</a:t>
            </a:r>
            <a:endParaRPr lang="en-US" altLang="zh-CN" sz="2000" dirty="0" smtClean="0"/>
          </a:p>
          <a:p>
            <a:pPr>
              <a:buNone/>
            </a:pPr>
            <a:r>
              <a:rPr lang="zh-CN" altLang="en-US" sz="2000" dirty="0" smtClean="0"/>
              <a:t>导回手机端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Setp5 </a:t>
            </a:r>
            <a:r>
              <a:rPr lang="zh-CN" altLang="en-US" sz="2000" dirty="0" smtClean="0"/>
              <a:t>再打开</a:t>
            </a:r>
            <a:r>
              <a:rPr lang="en-US" altLang="zh-CN" sz="2000" dirty="0" smtClean="0"/>
              <a:t>QXDM</a:t>
            </a:r>
            <a:r>
              <a:rPr lang="zh-CN" altLang="en-US" sz="2000" dirty="0" smtClean="0"/>
              <a:t>工</a:t>
            </a:r>
            <a:endParaRPr lang="en-US" altLang="zh-CN" sz="2000" dirty="0" smtClean="0"/>
          </a:p>
          <a:p>
            <a:pPr>
              <a:buNone/>
            </a:pPr>
            <a:r>
              <a:rPr lang="zh-CN" altLang="en-US" sz="2000" dirty="0" smtClean="0"/>
              <a:t>具连接手机</a:t>
            </a:r>
            <a:r>
              <a:rPr lang="en-US" altLang="zh-CN" sz="2000" dirty="0" smtClean="0"/>
              <a:t>check</a:t>
            </a:r>
            <a:r>
              <a:rPr lang="zh-CN" altLang="en-US" sz="2000" dirty="0" smtClean="0"/>
              <a:t>各项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NV_ID</a:t>
            </a:r>
            <a:r>
              <a:rPr lang="zh-CN" altLang="en-US" sz="2000" dirty="0" smtClean="0"/>
              <a:t>值是否正确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插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SIM</a:t>
            </a:r>
            <a:r>
              <a:rPr lang="zh-CN" altLang="en-US" sz="2000" dirty="0" smtClean="0"/>
              <a:t>卡看各频段搜网</a:t>
            </a:r>
            <a:endParaRPr lang="en-US" altLang="zh-CN" sz="2000" dirty="0" smtClean="0"/>
          </a:p>
          <a:p>
            <a:pPr>
              <a:buNone/>
            </a:pPr>
            <a:r>
              <a:rPr lang="zh-CN" altLang="en-US" sz="2000" dirty="0" smtClean="0"/>
              <a:t>是否</a:t>
            </a:r>
            <a:r>
              <a:rPr lang="en-US" altLang="zh-CN" sz="2000" dirty="0" smtClean="0"/>
              <a:t>ok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  <p:pic>
        <p:nvPicPr>
          <p:cNvPr id="4" name="图片 3" descr="QRC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945" y="928670"/>
            <a:ext cx="6724055" cy="5929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71480"/>
            <a:ext cx="9144000" cy="58579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/>
              <a:t>5. </a:t>
            </a:r>
            <a:r>
              <a:rPr lang="zh-CN" altLang="en-US" sz="2400" dirty="0" smtClean="0"/>
              <a:t>备份完整</a:t>
            </a:r>
            <a:r>
              <a:rPr lang="en-US" altLang="zh-CN" sz="2400" dirty="0" smtClean="0"/>
              <a:t>QCN</a:t>
            </a:r>
            <a:r>
              <a:rPr lang="zh-CN" altLang="en-US" sz="2400" dirty="0" smtClean="0"/>
              <a:t>文件：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(1). </a:t>
            </a:r>
            <a:r>
              <a:rPr lang="zh-CN" altLang="en-US" sz="2400" dirty="0" smtClean="0"/>
              <a:t>打开工具</a:t>
            </a:r>
            <a:r>
              <a:rPr lang="en-US" altLang="zh-CN" sz="2400" dirty="0" smtClean="0"/>
              <a:t>EFS Explorer,</a:t>
            </a:r>
            <a:r>
              <a:rPr lang="zh-CN" altLang="en-US" sz="2400" dirty="0" smtClean="0"/>
              <a:t>删除</a:t>
            </a:r>
            <a:r>
              <a:rPr lang="en-US" altLang="zh-CN" sz="2400" dirty="0" err="1" smtClean="0"/>
              <a:t>mmgsdi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如下图所示</a:t>
            </a:r>
            <a:endParaRPr lang="en-US" altLang="zh-CN" sz="2400" dirty="0" smtClean="0"/>
          </a:p>
        </p:txBody>
      </p:sp>
      <p:pic>
        <p:nvPicPr>
          <p:cNvPr id="4" name="图片 3" descr="ef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32" y="1719476"/>
            <a:ext cx="5998875" cy="3995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71480"/>
            <a:ext cx="9144000" cy="58579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/>
              <a:t>(2).</a:t>
            </a:r>
            <a:r>
              <a:rPr lang="zh-CN" altLang="en-US" sz="2400" dirty="0" smtClean="0"/>
              <a:t>导出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qcn</a:t>
            </a:r>
            <a:r>
              <a:rPr lang="en-US" altLang="zh-CN" sz="2400" dirty="0" smtClean="0"/>
              <a:t> Qualcomm-QPST Software Download</a:t>
            </a:r>
            <a:r>
              <a:rPr lang="zh-CN" altLang="en-US" sz="2400" dirty="0" smtClean="0"/>
              <a:t> 操作如下图所示</a:t>
            </a:r>
            <a:endParaRPr lang="en-US" altLang="zh-CN" sz="2400" dirty="0" smtClean="0"/>
          </a:p>
        </p:txBody>
      </p:sp>
      <p:pic>
        <p:nvPicPr>
          <p:cNvPr id="5" name="图片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38" y="1081381"/>
            <a:ext cx="6209524" cy="46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322</Words>
  <Application>Microsoft Office PowerPoint</Application>
  <PresentationFormat>全屏显示(4:3)</PresentationFormat>
  <Paragraphs>77</Paragraphs>
  <Slides>12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Office 主题</vt:lpstr>
      <vt:lpstr>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teresa.zhan</dc:creator>
  <cp:lastModifiedBy>yutao</cp:lastModifiedBy>
  <cp:revision>273</cp:revision>
  <dcterms:created xsi:type="dcterms:W3CDTF">2012-07-16T08:47:36Z</dcterms:created>
  <dcterms:modified xsi:type="dcterms:W3CDTF">2015-03-19T06:25:07Z</dcterms:modified>
</cp:coreProperties>
</file>